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0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5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1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4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6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4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3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5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0E588-F0A5-4F4A-88C1-264ED8EC5F1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78058-A073-47E1-A0A6-C1CB2548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NZ" dirty="0" err="1" smtClean="0"/>
              <a:t>Cinquain</a:t>
            </a:r>
            <a:r>
              <a:rPr lang="en-NZ" dirty="0" smtClean="0"/>
              <a:t> = 5 lines </a:t>
            </a:r>
            <a:br>
              <a:rPr lang="en-NZ" dirty="0" smtClean="0"/>
            </a:br>
            <a:r>
              <a:rPr lang="en-NZ" sz="2400" dirty="0" smtClean="0"/>
              <a:t>(cinq = 5 in French)</a:t>
            </a: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NZ" dirty="0" smtClean="0">
                <a:solidFill>
                  <a:schemeClr val="tx1"/>
                </a:solidFill>
              </a:rPr>
              <a:t>Line 1: one word (title)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 2: two words 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(adjectives)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 3: three words (verbs)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 4: four words (phrase/feeling)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 5: one word (title)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267200"/>
            <a:ext cx="237807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00600" y="1600200"/>
            <a:ext cx="396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NZ" sz="2400" b="1" dirty="0" smtClean="0">
                <a:solidFill>
                  <a:srgbClr val="C00000"/>
                </a:solidFill>
              </a:rPr>
              <a:t>Kangaroo</a:t>
            </a:r>
          </a:p>
          <a:p>
            <a:pPr>
              <a:buNone/>
            </a:pPr>
            <a:r>
              <a:rPr lang="en-NZ" sz="2400" b="1" dirty="0" smtClean="0">
                <a:solidFill>
                  <a:srgbClr val="C00000"/>
                </a:solidFill>
              </a:rPr>
              <a:t>Big, red.</a:t>
            </a:r>
          </a:p>
          <a:p>
            <a:pPr>
              <a:buNone/>
            </a:pPr>
            <a:r>
              <a:rPr lang="en-NZ" sz="2400" b="1" dirty="0" smtClean="0">
                <a:solidFill>
                  <a:srgbClr val="C00000"/>
                </a:solidFill>
              </a:rPr>
              <a:t>Bounding, leaping, thumping.</a:t>
            </a:r>
          </a:p>
          <a:p>
            <a:pPr>
              <a:buNone/>
            </a:pPr>
            <a:r>
              <a:rPr lang="en-NZ" sz="2400" b="1" dirty="0" smtClean="0">
                <a:solidFill>
                  <a:srgbClr val="C00000"/>
                </a:solidFill>
              </a:rPr>
              <a:t>The symbol of Australia.</a:t>
            </a:r>
          </a:p>
          <a:p>
            <a:pPr>
              <a:buNone/>
            </a:pPr>
            <a:r>
              <a:rPr lang="en-NZ" sz="2400" b="1" dirty="0" smtClean="0">
                <a:solidFill>
                  <a:srgbClr val="C00000"/>
                </a:solidFill>
              </a:rPr>
              <a:t>Marsupial.</a:t>
            </a:r>
            <a:endParaRPr lang="en-NZ" sz="2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15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Cinquain = 5 lines  (cinq = 5 in French)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Cinquain = 5 lines  (cinq = 5 in French)</dc:title>
  <dc:creator>Mark</dc:creator>
  <cp:lastModifiedBy>Mark</cp:lastModifiedBy>
  <cp:revision>1</cp:revision>
  <dcterms:created xsi:type="dcterms:W3CDTF">2016-06-13T06:51:04Z</dcterms:created>
  <dcterms:modified xsi:type="dcterms:W3CDTF">2016-06-13T06:54:51Z</dcterms:modified>
</cp:coreProperties>
</file>